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2" r:id="rId14"/>
    <p:sldId id="263" r:id="rId15"/>
    <p:sldId id="269" r:id="rId16"/>
    <p:sldId id="273" r:id="rId17"/>
    <p:sldId id="274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1083" autoAdjust="0"/>
  </p:normalViewPr>
  <p:slideViewPr>
    <p:cSldViewPr snapToGrid="0">
      <p:cViewPr varScale="1">
        <p:scale>
          <a:sx n="76" d="100"/>
          <a:sy n="76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51B5-9A88-38B8-12AC-DE8622095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B6E06-5C7E-BC26-9458-43AE6DDF5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D9B1-A5E5-6F66-690B-F2231BC1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CD9B3-19A1-6F61-C95A-42202661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377A3-CFBE-4366-51CA-F7E79379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753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964E-D2C1-C0EE-E7C0-FCA887B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F4D8-05AF-945C-FC09-C059B071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3E97-13D1-AC9D-85A0-0AE990BD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A4693-0962-91AE-931A-877B1A38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6852F-FFDA-D415-6EE2-7068F644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29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2E10-004A-BD83-743D-DB6F21D5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D942-3AED-C118-D619-54BE9AEDD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789E-ED07-7D7F-E789-906C22F6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44AA2-B15B-9451-8D94-2B00E9DF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3814C-240B-9B80-A8AB-F161F457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521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A89B-5076-20AE-4A8D-37DCD19D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7087-1F1C-5B9D-C81B-6AEB785E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5D92F-1660-27CF-FB16-21AD50BD4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17705-8B0A-F192-EB01-46F31F175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44C3D-49DC-8B99-7C34-C66F5D17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B9F-DB82-2663-667F-46F87C7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605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2B53-8F9D-F003-99A7-CF6ACEE6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A7A4-591B-F055-42A3-69F4A1196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93D4D-74C6-D422-3000-600DEACB4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9463C-F930-A4F3-B4F8-710CD78F0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CFBDC-9727-CABC-EC7D-39957CEDE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EED72-4F83-C3E4-6417-141C4499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AACFF-FEDE-9AC5-3226-AF74DA5D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822CF-1B23-5328-396A-08C8D2EB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21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75B8-3A4E-6240-B2F0-5473C3DF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284D0-5DB4-7474-CEAD-671948B3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8D84E-A7A2-0A21-87BE-91D87619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D3BC-0C51-35B4-4CE3-B6E3E8EA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718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B3A9C5-E2BA-AE94-04C1-62F91D6E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B118-B7CC-051F-72C9-94725925D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FD717-CF91-2DD3-CDB5-1CA77EC5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0151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9832-9746-EB19-EE29-EF7837FA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79E0-7E94-53F9-11AD-CC4760985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5B51D-E813-9813-39B7-6AF4CB3CA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362AE-ADCB-E369-F11D-6B59791A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D92D2-50E4-07CC-4B56-E57A51F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C91B3-FE7A-A2B9-54A4-0A26F1A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705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0525-D52F-E82B-60E5-5B767CA0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91860-316F-EC19-4498-3F2C82935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83BFF-6BE0-4700-0B33-B4EE30BB3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D9E39-E5BB-E122-02F9-F6E355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E069-6BD4-7048-AD36-07782DC3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5CC8D-0739-8312-D70D-233AA047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288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83AD-153C-D3CA-0D4C-472C3A35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59D40-05C5-7A8C-CB53-BCCCE44E0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195D3-30B7-6F3B-CF8F-F274DE8E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6B89B-2710-F944-677A-1F934A06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B237-8924-B896-195B-52E2461F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771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EB0EF-FB0E-DB9F-D6AE-16B06E33A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19CCB-9AF9-9288-0A21-82C54B8B1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2C96-8BEE-E19F-D5A4-5DBE6E105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90986-06EA-9E05-2045-67155386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114B0-3EB5-92D7-154B-427300FD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42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9BEAE-0934-2844-85AB-E789DC34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AEA4-1974-D64C-9A74-997A85312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32ED-D70B-56A0-2046-3E9ABCA7E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129AF-4225-494D-8F23-AD36DCD13301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BA82-A6BB-08BC-3E20-B41C5DCFB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4427-9190-6FB0-EE8A-8C04B3EA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8C5AA-F267-4FB0-939F-E1FD256385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21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969851-1ABA-617F-323A-A31007133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979" y="146490"/>
            <a:ext cx="11290041" cy="629817"/>
          </a:xfrm>
          <a:noFill/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sz="3200" b="0" cap="none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MALLA REDDY COLLEGE OF ENGINEERING &amp;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EF7BB-C164-2696-F76E-39CA4A45E8D7}"/>
              </a:ext>
            </a:extLst>
          </p:cNvPr>
          <p:cNvSpPr txBox="1"/>
          <p:nvPr/>
        </p:nvSpPr>
        <p:spPr>
          <a:xfrm>
            <a:off x="2603560" y="776307"/>
            <a:ext cx="7215187" cy="584775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 of Aeronautical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BE761-2E73-6C6B-F979-859FFEC6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04" y="1406124"/>
            <a:ext cx="2087489" cy="1703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B85A56-021C-15A5-78EE-16C65D473B1C}"/>
              </a:ext>
            </a:extLst>
          </p:cNvPr>
          <p:cNvSpPr txBox="1"/>
          <p:nvPr/>
        </p:nvSpPr>
        <p:spPr>
          <a:xfrm>
            <a:off x="2915296" y="3109345"/>
            <a:ext cx="6097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rgbClr val="C0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37482-3D04-DBAA-C968-27B801F5CCDC}"/>
              </a:ext>
            </a:extLst>
          </p:cNvPr>
          <p:cNvSpPr txBox="1"/>
          <p:nvPr/>
        </p:nvSpPr>
        <p:spPr>
          <a:xfrm>
            <a:off x="1235366" y="3694120"/>
            <a:ext cx="9951574" cy="95410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and Analysis of Propulsion System using AIML algorithms of a Gesture Control UAV with an integrated IOT Components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E31BF-1C78-076A-E2A6-4D098572880D}"/>
              </a:ext>
            </a:extLst>
          </p:cNvPr>
          <p:cNvSpPr txBox="1"/>
          <p:nvPr/>
        </p:nvSpPr>
        <p:spPr>
          <a:xfrm>
            <a:off x="566132" y="4909010"/>
            <a:ext cx="112900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/>
              </a:rPr>
              <a:t>Under the Guidance of                                                                                Presented by: Batch No: 12</a:t>
            </a:r>
          </a:p>
          <a:p>
            <a:pPr defTabSz="914400"/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      </a:t>
            </a:r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/>
              </a:rPr>
              <a:t>Mr. M. YUGENDER                                                                                   SHAIK NAWAZ   (20N31A2134)</a:t>
            </a:r>
          </a:p>
          <a:p>
            <a:pPr defTabSz="914400"/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/>
              </a:rPr>
              <a:t>      Associate Professor                                                                       TIRUMALA SAI NITHIN (20N31A2135)   </a:t>
            </a:r>
          </a:p>
          <a:p>
            <a:pPr defTabSz="914400"/>
            <a:r>
              <a:rPr lang="en-IN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/>
              </a:rPr>
              <a:t>                                                                                                                         V.HIMABINDU (20N31A2136)                             </a:t>
            </a:r>
            <a:endParaRPr lang="en-IN" sz="2000" dirty="0">
              <a:solidFill>
                <a:schemeClr val="accent6">
                  <a:lumMod val="40000"/>
                  <a:lumOff val="6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03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E2FECE-CB4C-3EF6-1A81-18F5F05B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675" cy="1325563"/>
          </a:xfrm>
        </p:spPr>
        <p:txBody>
          <a:bodyPr/>
          <a:lstStyle/>
          <a:p>
            <a:r>
              <a:rPr lang="en-IN" dirty="0"/>
              <a:t>GENERAL FLIGHT CONTROLLER CODE – ARDUINO IDE [OPTIONAL]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BC88B-9B5A-4E38-010C-CDBF68EE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56627"/>
            <a:ext cx="4377417" cy="5447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1068D-7A09-A13F-ADEA-1400E418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16" y="1156627"/>
            <a:ext cx="4377417" cy="5447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712B1-B304-57A4-6633-F246A1B7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833" y="1156626"/>
            <a:ext cx="3437166" cy="54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0E3561-CC15-007E-4389-9F687035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1325563"/>
          </a:xfrm>
        </p:spPr>
        <p:txBody>
          <a:bodyPr/>
          <a:lstStyle/>
          <a:p>
            <a:r>
              <a:rPr lang="en-IN" dirty="0"/>
              <a:t>GENERAL FLIGHT CONTROLLER CODE &amp; result – ARDUINO IDE [OPTIONAL]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9F85-DE81-98BD-3D93-815CAF6B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18" y="2516040"/>
            <a:ext cx="3315163" cy="2105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280CC-D730-5293-74ED-07C45D19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30" y="1964614"/>
            <a:ext cx="7158327" cy="42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5B93-A2A7-6253-B880-F6FC46AF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240030"/>
            <a:ext cx="10353761" cy="1326321"/>
          </a:xfrm>
        </p:spPr>
        <p:txBody>
          <a:bodyPr/>
          <a:lstStyle/>
          <a:p>
            <a:r>
              <a:rPr lang="en-IN" dirty="0"/>
              <a:t>PARTS TO BE USED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E3E5C-A955-D1FE-A824-09813C99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" y="990682"/>
            <a:ext cx="2850723" cy="2438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246DB-BAF5-AFC6-4DB6-0F486D5DC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92" y="990682"/>
            <a:ext cx="3394710" cy="3394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13D77-9426-885B-5D94-6068E05D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58" y="3749040"/>
            <a:ext cx="2697480" cy="2697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038CE-D816-9714-0064-77E5698D7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977" y="990682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223390-2563-6C37-A7AF-125093FC2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209" y="990681"/>
            <a:ext cx="2143125" cy="2143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3161A-3858-3C46-25BC-46D7D75AC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888" y="3619279"/>
            <a:ext cx="2794428" cy="2674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9A35B-4AF3-7052-12A5-BAD6B8E6B00E}"/>
              </a:ext>
            </a:extLst>
          </p:cNvPr>
          <p:cNvSpPr txBox="1"/>
          <p:nvPr/>
        </p:nvSpPr>
        <p:spPr>
          <a:xfrm>
            <a:off x="449158" y="2782669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Drone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09008-13AB-836D-4913-B5E97A35C6C2}"/>
              </a:ext>
            </a:extLst>
          </p:cNvPr>
          <p:cNvSpPr txBox="1"/>
          <p:nvPr/>
        </p:nvSpPr>
        <p:spPr>
          <a:xfrm>
            <a:off x="3484092" y="997234"/>
            <a:ext cx="314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Motors, Propellers, Wires.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EB1D4-E304-225C-DB68-C6EC35A144C6}"/>
              </a:ext>
            </a:extLst>
          </p:cNvPr>
          <p:cNvSpPr txBox="1"/>
          <p:nvPr/>
        </p:nvSpPr>
        <p:spPr>
          <a:xfrm>
            <a:off x="7175500" y="1086291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A6D64-71EE-431F-486C-8231C8928AAD}"/>
              </a:ext>
            </a:extLst>
          </p:cNvPr>
          <p:cNvSpPr txBox="1"/>
          <p:nvPr/>
        </p:nvSpPr>
        <p:spPr>
          <a:xfrm>
            <a:off x="9652000" y="2489200"/>
            <a:ext cx="9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F8C0D-9EC8-4FE3-2167-5A0E439D98E6}"/>
              </a:ext>
            </a:extLst>
          </p:cNvPr>
          <p:cNvSpPr txBox="1"/>
          <p:nvPr/>
        </p:nvSpPr>
        <p:spPr>
          <a:xfrm>
            <a:off x="7866484" y="3619279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Flight Controller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D16D7-9C8B-E705-6F86-89BB222756D9}"/>
              </a:ext>
            </a:extLst>
          </p:cNvPr>
          <p:cNvSpPr txBox="1"/>
          <p:nvPr/>
        </p:nvSpPr>
        <p:spPr>
          <a:xfrm>
            <a:off x="673948" y="6446520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Radio Controller</a:t>
            </a:r>
          </a:p>
        </p:txBody>
      </p:sp>
    </p:spTree>
    <p:extLst>
      <p:ext uri="{BB962C8B-B14F-4D97-AF65-F5344CB8AC3E}">
        <p14:creationId xmlns:p14="http://schemas.microsoft.com/office/powerpoint/2010/main" val="765163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BE9C-CFE3-7E50-5C03-278F5AEA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IN" dirty="0"/>
              <a:t>IOT COMPONENTS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71DA8-4768-05D3-3078-A7ECCB5E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" y="1163954"/>
            <a:ext cx="4091822" cy="2573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A6A3E-0C29-1BDF-8BE5-EED3117C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40" y="1326321"/>
            <a:ext cx="5238750" cy="5238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F6C8A-BFD3-51B8-B19B-12850DC42778}"/>
              </a:ext>
            </a:extLst>
          </p:cNvPr>
          <p:cNvSpPr txBox="1"/>
          <p:nvPr/>
        </p:nvSpPr>
        <p:spPr>
          <a:xfrm>
            <a:off x="1245870" y="386568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ARDUINO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3412A-D08D-AAB5-0DEC-DDD2BB364947}"/>
              </a:ext>
            </a:extLst>
          </p:cNvPr>
          <p:cNvSpPr txBox="1"/>
          <p:nvPr/>
        </p:nvSpPr>
        <p:spPr>
          <a:xfrm>
            <a:off x="6858000" y="6080760"/>
            <a:ext cx="31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RASPERRY PI</a:t>
            </a:r>
          </a:p>
        </p:txBody>
      </p:sp>
    </p:spTree>
    <p:extLst>
      <p:ext uri="{BB962C8B-B14F-4D97-AF65-F5344CB8AC3E}">
        <p14:creationId xmlns:p14="http://schemas.microsoft.com/office/powerpoint/2010/main" val="192383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EC8C-023F-61FF-E3AE-4A84933E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IN" dirty="0"/>
              <a:t>DRONE BASIC CIRCUIT DESIGNS -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C8542-D60A-285B-CCA4-6297A2CE0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3" y="1204586"/>
            <a:ext cx="4348817" cy="3847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C1061-969B-3030-E21D-1F319C62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60" y="1204586"/>
            <a:ext cx="4442794" cy="1957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CB192-494C-C226-F6F9-6E1C19F73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599" y="3162300"/>
            <a:ext cx="5055758" cy="3446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2053F8-564D-C1E0-167A-B2BFCB9D3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280" y="5037540"/>
            <a:ext cx="4247319" cy="17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201114-4E25-69E1-A7EA-AD2A41CE95DA}"/>
              </a:ext>
            </a:extLst>
          </p:cNvPr>
          <p:cNvSpPr txBox="1"/>
          <p:nvPr/>
        </p:nvSpPr>
        <p:spPr>
          <a:xfrm>
            <a:off x="3182980" y="3973582"/>
            <a:ext cx="1490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UPPER DRONE 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F17729-1930-967F-3274-E186F6CC5B08}"/>
              </a:ext>
            </a:extLst>
          </p:cNvPr>
          <p:cNvSpPr txBox="1"/>
          <p:nvPr/>
        </p:nvSpPr>
        <p:spPr>
          <a:xfrm>
            <a:off x="5279207" y="1998777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LOWER DRONE 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F5683-3A76-BAA4-1CE9-47F9DD31E892}"/>
              </a:ext>
            </a:extLst>
          </p:cNvPr>
          <p:cNvSpPr txBox="1"/>
          <p:nvPr/>
        </p:nvSpPr>
        <p:spPr>
          <a:xfrm>
            <a:off x="10388600" y="4203700"/>
            <a:ext cx="154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LOWER DRONE FRAME – PCB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1E934C-E6E7-9072-6DA0-C46EF95835CE}"/>
              </a:ext>
            </a:extLst>
          </p:cNvPr>
          <p:cNvSpPr txBox="1"/>
          <p:nvPr/>
        </p:nvSpPr>
        <p:spPr>
          <a:xfrm>
            <a:off x="1043098" y="5638800"/>
            <a:ext cx="18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UPPER DRONE FRAME – PCB </a:t>
            </a:r>
          </a:p>
        </p:txBody>
      </p:sp>
    </p:spTree>
    <p:extLst>
      <p:ext uri="{BB962C8B-B14F-4D97-AF65-F5344CB8AC3E}">
        <p14:creationId xmlns:p14="http://schemas.microsoft.com/office/powerpoint/2010/main" val="341900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9C53-6E4F-3EBC-3DA3-0E817598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IN" dirty="0"/>
              <a:t>DESIGN – DRONE FRAME [FUSION 360]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E1652-58AA-E33F-EC3D-FB6E185CB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 t="19325" r="47500" b="26285"/>
          <a:stretch/>
        </p:blipFill>
        <p:spPr>
          <a:xfrm>
            <a:off x="279400" y="1326321"/>
            <a:ext cx="2336800" cy="3728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7A1B9-3A31-242A-E929-604854AA5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1" t="40551" r="17813" b="21097"/>
          <a:stretch/>
        </p:blipFill>
        <p:spPr>
          <a:xfrm>
            <a:off x="2705872" y="1326321"/>
            <a:ext cx="4418055" cy="1937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B34E0-66F6-044B-8C61-97B96D6DA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21" t="19325" r="28438" b="15724"/>
          <a:stretch/>
        </p:blipFill>
        <p:spPr>
          <a:xfrm>
            <a:off x="7213600" y="1326321"/>
            <a:ext cx="4699000" cy="4452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AF35BC-2457-DAD9-06A9-1E413F745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04" t="19325" r="22917" b="12204"/>
          <a:stretch/>
        </p:blipFill>
        <p:spPr>
          <a:xfrm>
            <a:off x="2966041" y="3429000"/>
            <a:ext cx="3810000" cy="3236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29A9B1-3C44-C191-73B3-B2AABFA2938B}"/>
              </a:ext>
            </a:extLst>
          </p:cNvPr>
          <p:cNvSpPr txBox="1"/>
          <p:nvPr/>
        </p:nvSpPr>
        <p:spPr>
          <a:xfrm>
            <a:off x="304027" y="1326321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Battery – Keep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08423-F0FC-DA1D-C16E-31F927094CE4}"/>
              </a:ext>
            </a:extLst>
          </p:cNvPr>
          <p:cNvSpPr txBox="1"/>
          <p:nvPr/>
        </p:nvSpPr>
        <p:spPr>
          <a:xfrm>
            <a:off x="5504122" y="1320800"/>
            <a:ext cx="181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Front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147EC-7DCA-E9D6-5654-CA917E4807CC}"/>
              </a:ext>
            </a:extLst>
          </p:cNvPr>
          <p:cNvSpPr txBox="1"/>
          <p:nvPr/>
        </p:nvSpPr>
        <p:spPr>
          <a:xfrm>
            <a:off x="7253823" y="1464820"/>
            <a:ext cx="216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Top – Down Shape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80F01-7976-5E7F-8F6B-628B103F93C8}"/>
              </a:ext>
            </a:extLst>
          </p:cNvPr>
          <p:cNvSpPr txBox="1"/>
          <p:nvPr/>
        </p:nvSpPr>
        <p:spPr>
          <a:xfrm>
            <a:off x="3013370" y="342899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Top – Down Cut</a:t>
            </a:r>
          </a:p>
        </p:txBody>
      </p:sp>
    </p:spTree>
    <p:extLst>
      <p:ext uri="{BB962C8B-B14F-4D97-AF65-F5344CB8AC3E}">
        <p14:creationId xmlns:p14="http://schemas.microsoft.com/office/powerpoint/2010/main" val="178263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F22443-2BE7-B10E-F175-FBAEAE5E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675" cy="1325563"/>
          </a:xfrm>
        </p:spPr>
        <p:txBody>
          <a:bodyPr/>
          <a:lstStyle/>
          <a:p>
            <a:r>
              <a:rPr lang="en-IN" dirty="0"/>
              <a:t>DESIGN – DRONE FRAME [FUSION 360]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E9F8C-B5EA-089C-5783-D42C5172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3" t="19314" r="16770" b="18133"/>
          <a:stretch/>
        </p:blipFill>
        <p:spPr>
          <a:xfrm>
            <a:off x="265111" y="1084262"/>
            <a:ext cx="4369406" cy="2902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F67F3-4A97-1332-4F85-1AEF707FA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4" t="30175" r="22187" b="23505"/>
          <a:stretch/>
        </p:blipFill>
        <p:spPr>
          <a:xfrm>
            <a:off x="8309354" y="1084262"/>
            <a:ext cx="3606800" cy="2902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4F327-860B-A2EA-471E-A7E05A71D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21" t="19314" r="36771" b="10537"/>
          <a:stretch/>
        </p:blipFill>
        <p:spPr>
          <a:xfrm rot="5400000">
            <a:off x="1231916" y="3184009"/>
            <a:ext cx="2570129" cy="4503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23DB17-D8BB-EC32-0EBE-22E60E584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26" t="19313" r="25832" b="12945"/>
          <a:stretch/>
        </p:blipFill>
        <p:spPr>
          <a:xfrm>
            <a:off x="8309354" y="4090229"/>
            <a:ext cx="3606800" cy="2691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B44C7D-A472-BFC3-9014-BDA3A1D70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62" t="19313" r="39115" b="17762"/>
          <a:stretch/>
        </p:blipFill>
        <p:spPr>
          <a:xfrm>
            <a:off x="5226843" y="1706563"/>
            <a:ext cx="2355852" cy="43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6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C932-9D06-AECA-101C-98D91DD0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n-US" dirty="0"/>
              <a:t>CALCULATIONS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AF608-85BE-50E9-60F6-9CCC82A9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4" r="22599"/>
          <a:stretch/>
        </p:blipFill>
        <p:spPr>
          <a:xfrm>
            <a:off x="4194853" y="1326321"/>
            <a:ext cx="3802293" cy="48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2E443-D2DB-D064-6E5C-385797BC8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3" r="23297"/>
          <a:stretch/>
        </p:blipFill>
        <p:spPr>
          <a:xfrm>
            <a:off x="367451" y="1326320"/>
            <a:ext cx="3638668" cy="4806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C9A65-35C5-F569-9947-B4B07B98B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80" r="24516"/>
          <a:stretch/>
        </p:blipFill>
        <p:spPr>
          <a:xfrm>
            <a:off x="8175799" y="1134417"/>
            <a:ext cx="3648750" cy="50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42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C398A6-BECB-45DD-F1F3-47F0D76DB26B}"/>
              </a:ext>
            </a:extLst>
          </p:cNvPr>
          <p:cNvSpPr txBox="1"/>
          <p:nvPr/>
        </p:nvSpPr>
        <p:spPr>
          <a:xfrm>
            <a:off x="5328293" y="5643639"/>
            <a:ext cx="4201469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300" b="0" i="0" u="none" strike="noStrike" kern="1200" cap="none" spc="0" normalizeH="0" baseline="0" noProof="0" dirty="0">
                <a:ln w="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srgbClr val="ED7D31">
                    <a:lumMod val="5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173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BCCC-CD6F-7932-DF38-A019DFAC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n-IN" dirty="0"/>
              <a:t>AIML ANALYSIS MODEL – JUPYTER NOTEBOOK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D90B1-BB86-6B0A-21E6-A464B7D3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4" y="1189858"/>
            <a:ext cx="4310776" cy="5410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900F17-B9E7-0102-16DB-873A63A4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0" y="1189858"/>
            <a:ext cx="3833445" cy="5410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0545AD-9DAF-5DBA-E174-22F699D52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214" y="1189858"/>
            <a:ext cx="3759791" cy="54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CFA6-E6ED-2159-DBEA-91C2145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3591" y="-227391"/>
            <a:ext cx="10353761" cy="1326321"/>
          </a:xfrm>
        </p:spPr>
        <p:txBody>
          <a:bodyPr/>
          <a:lstStyle/>
          <a:p>
            <a:r>
              <a:rPr lang="en-IN" dirty="0"/>
              <a:t>AIML MODEL 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8A39E-69AE-FCF1-4821-0D71E697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343" y="472304"/>
            <a:ext cx="4439270" cy="1400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D5847-9118-B9C3-B9BE-DE12735A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69" y="1988671"/>
            <a:ext cx="2705478" cy="65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3EC38-F1B1-9C45-3316-6A1AD24C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54" y="954095"/>
            <a:ext cx="2105319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63DF4-57E7-36AC-6C19-3029B61AA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285" y="973147"/>
            <a:ext cx="2152950" cy="2562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D4D6F-69F4-FA5B-86EE-95F524ED0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33" y="3812016"/>
            <a:ext cx="2781688" cy="2610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90414B-D0EC-3D60-CFFF-9CC7EAD90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1464" y="3802489"/>
            <a:ext cx="2057687" cy="2629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FA568-3A11-1BEB-B129-51B0E2EA5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822" y="2731295"/>
            <a:ext cx="2734057" cy="2591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BB2A9F-5ED3-F839-F84C-6D6B97E3A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6537" y="3993534"/>
            <a:ext cx="258163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5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19BC-F703-1780-44D6-F9092D3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IN" dirty="0"/>
              <a:t>DATA USED IN THE MODEL – CSV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E5AA2-2D57-2F71-814B-C5FC6637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7" y="1709481"/>
            <a:ext cx="1084096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1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4234-12C2-B967-7624-DE96FF66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>
            <a:normAutofit/>
          </a:bodyPr>
          <a:lstStyle/>
          <a:p>
            <a:r>
              <a:rPr lang="en-IN" sz="3200" dirty="0"/>
              <a:t>GESTURE CONTROL PROGRAM – ARDUINO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37D4C-0933-366C-01AE-5C540A5F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1" y="971770"/>
            <a:ext cx="3755542" cy="5623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99091-51BC-F33B-A6A4-95094B08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699" y="2571575"/>
            <a:ext cx="3711320" cy="2423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6506A-4956-C57C-DEF0-70A21FB5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523" y="971770"/>
            <a:ext cx="4459176" cy="56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7B10-F46C-DA02-87F5-318D25BA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n-IN" dirty="0"/>
              <a:t>GESTURE CONTROL PROGRAM – OUTPUT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E08D9-F124-2A1C-EB1C-7CEE27E7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08" y="1130239"/>
            <a:ext cx="8583223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5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AE76-C098-A23C-C586-E14DA07F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0"/>
            <a:ext cx="10353761" cy="1326321"/>
          </a:xfrm>
        </p:spPr>
        <p:txBody>
          <a:bodyPr/>
          <a:lstStyle/>
          <a:p>
            <a:r>
              <a:rPr lang="en-IN" dirty="0"/>
              <a:t>GENERAL FLIGHT CONTROLLER CODE – ARDUINO IDE [OPTIONAL]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552CB-AD84-0AB4-1947-FE32ABE9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638"/>
            <a:ext cx="4014764" cy="5184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0CCD2-DA61-73BD-0092-A076AA1E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64" y="1181638"/>
            <a:ext cx="5010774" cy="5184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4937E-E6F2-6984-F8D5-5EDC48EE4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538" y="1140937"/>
            <a:ext cx="3136775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1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A1F0FA-4F4C-CCC1-E004-D4D3B36F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0"/>
            <a:ext cx="10353675" cy="1325563"/>
          </a:xfrm>
        </p:spPr>
        <p:txBody>
          <a:bodyPr/>
          <a:lstStyle/>
          <a:p>
            <a:r>
              <a:rPr lang="en-IN" dirty="0"/>
              <a:t>GENERAL FLIGHT CONTROLLER CODE – ARDUINO IDE [OPTIONAL]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BD62D-79E2-6B00-1F46-42CD5014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325563"/>
            <a:ext cx="3699248" cy="5245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2986-1C34-775C-2D11-2F7C14CA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278" y="1325563"/>
            <a:ext cx="3423861" cy="524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6D4E8-E90D-8B5A-DA2E-BB4A6279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139" y="1325564"/>
            <a:ext cx="4498281" cy="52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0ED2C-53CE-E4A3-9869-59B30048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82" y="0"/>
            <a:ext cx="10353675" cy="1325563"/>
          </a:xfrm>
        </p:spPr>
        <p:txBody>
          <a:bodyPr/>
          <a:lstStyle/>
          <a:p>
            <a:r>
              <a:rPr lang="en-IN" dirty="0"/>
              <a:t>GENERAL FLIGHT CONTROLLER CODE – ARDUINO IDE [OPTIONAL]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2EC9E-5DCF-819F-7511-A3CF129C2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1" y="1222692"/>
            <a:ext cx="3644679" cy="5429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8FB0B-289B-132F-76A0-0D3C9E46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620" y="1222692"/>
            <a:ext cx="3954178" cy="5429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14F12-0E66-C4EE-1769-8AB410F9B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98" y="1222691"/>
            <a:ext cx="3439608" cy="54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82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201</TotalTime>
  <Words>231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Rockwell</vt:lpstr>
      <vt:lpstr>Damask</vt:lpstr>
      <vt:lpstr>Office Theme</vt:lpstr>
      <vt:lpstr>MALLA REDDY COLLEGE OF ENGINEERING &amp; TECHNOLOGY</vt:lpstr>
      <vt:lpstr>AIML ANALYSIS MODEL – JUPYTER NOTEBOOK</vt:lpstr>
      <vt:lpstr>AIML MODEL OUTPUTS</vt:lpstr>
      <vt:lpstr>DATA USED IN THE MODEL – CSV FILE</vt:lpstr>
      <vt:lpstr>GESTURE CONTROL PROGRAM – ARDUINO IDE</vt:lpstr>
      <vt:lpstr>GESTURE CONTROL PROGRAM – OUTPUT </vt:lpstr>
      <vt:lpstr>GENERAL FLIGHT CONTROLLER CODE – ARDUINO IDE [OPTIONAL]</vt:lpstr>
      <vt:lpstr>GENERAL FLIGHT CONTROLLER CODE – ARDUINO IDE [OPTIONAL]</vt:lpstr>
      <vt:lpstr>GENERAL FLIGHT CONTROLLER CODE – ARDUINO IDE [OPTIONAL]</vt:lpstr>
      <vt:lpstr>GENERAL FLIGHT CONTROLLER CODE – ARDUINO IDE [OPTIONAL]</vt:lpstr>
      <vt:lpstr>GENERAL FLIGHT CONTROLLER CODE &amp; result – ARDUINO IDE [OPTIONAL]</vt:lpstr>
      <vt:lpstr>PARTS TO BE USED </vt:lpstr>
      <vt:lpstr>IOT COMPONENTS USED</vt:lpstr>
      <vt:lpstr>DRONE BASIC CIRCUIT DESIGNS - CONNECTIONS</vt:lpstr>
      <vt:lpstr>DESIGN – DRONE FRAME [FUSION 360]</vt:lpstr>
      <vt:lpstr>DESIGN – DRONE FRAME [FUSION 360]</vt:lpstr>
      <vt:lpstr>CALCULATIONS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MALLA REDDY COLLEGE OF ENGINEERING &amp; TECHNOLOGY</dc:title>
  <dc:creator>TIRUMALA SAI NITHIN</dc:creator>
  <cp:lastModifiedBy>TIRUMALA SAI NITHIN</cp:lastModifiedBy>
  <cp:revision>11</cp:revision>
  <dcterms:created xsi:type="dcterms:W3CDTF">2023-09-14T16:02:25Z</dcterms:created>
  <dcterms:modified xsi:type="dcterms:W3CDTF">2023-09-17T11:25:07Z</dcterms:modified>
</cp:coreProperties>
</file>